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59" d="100"/>
          <a:sy n="59" d="100"/>
        </p:scale>
        <p:origin x="108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FBBEE-032F-46E6-BDFF-710A8D1EBCA2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C4B61-E5FA-43C5-9AE2-5B17885A571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94584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FBBEE-032F-46E6-BDFF-710A8D1EBCA2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C4B61-E5FA-43C5-9AE2-5B17885A571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4827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FBBEE-032F-46E6-BDFF-710A8D1EBCA2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C4B61-E5FA-43C5-9AE2-5B17885A571F}" type="slidenum">
              <a:rPr lang="hu-HU" smtClean="0"/>
              <a:t>‹#›</a:t>
            </a:fld>
            <a:endParaRPr lang="hu-H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1411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FBBEE-032F-46E6-BDFF-710A8D1EBCA2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C4B61-E5FA-43C5-9AE2-5B17885A571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773357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FBBEE-032F-46E6-BDFF-710A8D1EBCA2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C4B61-E5FA-43C5-9AE2-5B17885A571F}" type="slidenum">
              <a:rPr lang="hu-HU" smtClean="0"/>
              <a:t>‹#›</a:t>
            </a:fld>
            <a:endParaRPr lang="hu-H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601262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FBBEE-032F-46E6-BDFF-710A8D1EBCA2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C4B61-E5FA-43C5-9AE2-5B17885A571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149395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FBBEE-032F-46E6-BDFF-710A8D1EBCA2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C4B61-E5FA-43C5-9AE2-5B17885A571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370819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FBBEE-032F-46E6-BDFF-710A8D1EBCA2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C4B61-E5FA-43C5-9AE2-5B17885A571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14222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FBBEE-032F-46E6-BDFF-710A8D1EBCA2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C4B61-E5FA-43C5-9AE2-5B17885A571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0688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FBBEE-032F-46E6-BDFF-710A8D1EBCA2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C4B61-E5FA-43C5-9AE2-5B17885A571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69498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FBBEE-032F-46E6-BDFF-710A8D1EBCA2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C4B61-E5FA-43C5-9AE2-5B17885A571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78056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FBBEE-032F-46E6-BDFF-710A8D1EBCA2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C4B61-E5FA-43C5-9AE2-5B17885A571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60942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FBBEE-032F-46E6-BDFF-710A8D1EBCA2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C4B61-E5FA-43C5-9AE2-5B17885A571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49673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FBBEE-032F-46E6-BDFF-710A8D1EBCA2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C4B61-E5FA-43C5-9AE2-5B17885A571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80156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FBBEE-032F-46E6-BDFF-710A8D1EBCA2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C4B61-E5FA-43C5-9AE2-5B17885A571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63440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FBBEE-032F-46E6-BDFF-710A8D1EBCA2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C4B61-E5FA-43C5-9AE2-5B17885A571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97715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FBBEE-032F-46E6-BDFF-710A8D1EBCA2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86C4B61-E5FA-43C5-9AE2-5B17885A571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90366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117599" y="139700"/>
            <a:ext cx="3381203" cy="736136"/>
          </a:xfrm>
        </p:spPr>
        <p:txBody>
          <a:bodyPr/>
          <a:lstStyle/>
          <a:p>
            <a:pPr algn="l"/>
            <a:r>
              <a:rPr lang="hu-HU" dirty="0" smtClean="0"/>
              <a:t>FOCISTÁK </a:t>
            </a:r>
            <a:endParaRPr lang="hu-HU" dirty="0"/>
          </a:p>
        </p:txBody>
      </p:sp>
      <p:sp>
        <p:nvSpPr>
          <p:cNvPr id="4" name="Alcím 3"/>
          <p:cNvSpPr>
            <a:spLocks noGrp="1"/>
          </p:cNvSpPr>
          <p:nvPr>
            <p:ph type="subTitle" idx="1"/>
          </p:nvPr>
        </p:nvSpPr>
        <p:spPr>
          <a:xfrm>
            <a:off x="129417" y="4725747"/>
            <a:ext cx="7766936" cy="1096899"/>
          </a:xfrm>
        </p:spPr>
        <p:txBody>
          <a:bodyPr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3200" dirty="0" smtClean="0"/>
              <a:t>Készítette: </a:t>
            </a:r>
            <a:r>
              <a:rPr lang="hu-HU" sz="3200" dirty="0" err="1" smtClean="0"/>
              <a:t>Repka</a:t>
            </a:r>
            <a:r>
              <a:rPr lang="hu-HU" sz="3200" dirty="0" smtClean="0"/>
              <a:t> András , Pál Dániel , Szabó Bence , Gellén Patrik , Lukács Barnabás (Levente) Varga Ádám , Németh Szabolcs</a:t>
            </a:r>
            <a:endParaRPr lang="hu-HU" sz="3200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76" y="1126471"/>
            <a:ext cx="5635394" cy="316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01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0" y="279400"/>
            <a:ext cx="8596668" cy="1320800"/>
          </a:xfrm>
        </p:spPr>
        <p:txBody>
          <a:bodyPr/>
          <a:lstStyle/>
          <a:p>
            <a:r>
              <a:rPr lang="hu-HU" dirty="0" smtClean="0"/>
              <a:t>A Projekt tartalma: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93134" y="1600200"/>
            <a:ext cx="8596668" cy="3880773"/>
          </a:xfrm>
        </p:spPr>
        <p:txBody>
          <a:bodyPr/>
          <a:lstStyle/>
          <a:p>
            <a:r>
              <a:rPr lang="hu-HU" dirty="0" smtClean="0"/>
              <a:t>Focisták góljainak összegzése</a:t>
            </a:r>
          </a:p>
          <a:p>
            <a:r>
              <a:rPr lang="hu-HU" dirty="0" smtClean="0"/>
              <a:t>Focisták csapatai</a:t>
            </a:r>
          </a:p>
          <a:p>
            <a:r>
              <a:rPr lang="hu-HU" dirty="0" smtClean="0"/>
              <a:t>Legtöbb gólt szerző játékos neve</a:t>
            </a:r>
          </a:p>
          <a:p>
            <a:endParaRPr lang="hu-HU" dirty="0"/>
          </a:p>
        </p:txBody>
      </p:sp>
      <p:pic>
        <p:nvPicPr>
          <p:cNvPr id="1026" name="Picture 2" descr="Rengeteg foci és egy kis síelés - sport a tévében - Infostart.h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368" y="1828800"/>
            <a:ext cx="5667023" cy="318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82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Legtöbb gólt szerző játékos neve</a:t>
            </a:r>
            <a:r>
              <a:rPr lang="hu-HU" dirty="0"/>
              <a:t/>
            </a:r>
            <a:br>
              <a:rPr lang="hu-HU" dirty="0"/>
            </a:b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b="1" dirty="0" smtClean="0"/>
              <a:t>834 gól</a:t>
            </a:r>
          </a:p>
          <a:p>
            <a:r>
              <a:rPr lang="hu-HU" b="1" dirty="0" smtClean="0"/>
              <a:t>Jelenlegi csapata: </a:t>
            </a:r>
            <a:r>
              <a:rPr lang="hu-HU" b="1" dirty="0" err="1" smtClean="0"/>
              <a:t>Al-Nassr</a:t>
            </a:r>
            <a:endParaRPr lang="hu-HU" dirty="0"/>
          </a:p>
        </p:txBody>
      </p:sp>
      <p:pic>
        <p:nvPicPr>
          <p:cNvPr id="2050" name="Picture 2" descr="Cristiano Ronaldo decides to leave Al-Nassr as he gets new role at Real  Madrid - Daily Post Niger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3691862"/>
            <a:ext cx="10061389" cy="23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2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10 legjobb csapat</a:t>
            </a: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0020" y="1547853"/>
            <a:ext cx="1774857" cy="180000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15" y="1547853"/>
            <a:ext cx="1339950" cy="1800000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345" y="1437182"/>
            <a:ext cx="1776000" cy="1800000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3500" y="1573062"/>
            <a:ext cx="1106840" cy="1800000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4552" y="1573062"/>
            <a:ext cx="1529280" cy="1800000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6" y="3822097"/>
            <a:ext cx="1800000" cy="1800000"/>
          </a:xfrm>
          <a:prstGeom prst="rect">
            <a:avLst/>
          </a:prstGeom>
        </p:spPr>
      </p:pic>
      <p:pic>
        <p:nvPicPr>
          <p:cNvPr id="11" name="Kép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6920" y="3822097"/>
            <a:ext cx="1800000" cy="1800000"/>
          </a:xfrm>
          <a:prstGeom prst="rect">
            <a:avLst/>
          </a:prstGeom>
        </p:spPr>
      </p:pic>
      <p:pic>
        <p:nvPicPr>
          <p:cNvPr id="12" name="Kép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54986" y="3822097"/>
            <a:ext cx="1800000" cy="1800000"/>
          </a:xfrm>
          <a:prstGeom prst="rect">
            <a:avLst/>
          </a:prstGeom>
        </p:spPr>
      </p:pic>
      <p:pic>
        <p:nvPicPr>
          <p:cNvPr id="13" name="Kép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4616" y="3822097"/>
            <a:ext cx="1148325" cy="1800000"/>
          </a:xfrm>
          <a:prstGeom prst="rect">
            <a:avLst/>
          </a:prstGeom>
        </p:spPr>
      </p:pic>
      <p:pic>
        <p:nvPicPr>
          <p:cNvPr id="14" name="Kép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2091" y="3956957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9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Bitte</a:t>
            </a:r>
            <a:r>
              <a:rPr lang="hu-HU" dirty="0" smtClean="0"/>
              <a:t> </a:t>
            </a:r>
            <a:r>
              <a:rPr lang="hu-HU" dirty="0" err="1" smtClean="0"/>
              <a:t>Danke</a:t>
            </a: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268" y="1619847"/>
            <a:ext cx="7679532" cy="361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1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zetta">
  <a:themeElements>
    <a:clrScheme name="Fazet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zet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zet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40</TotalTime>
  <Words>56</Words>
  <Application>Microsoft Office PowerPoint</Application>
  <PresentationFormat>Szélesvásznú</PresentationFormat>
  <Paragraphs>11</Paragraphs>
  <Slides>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</vt:i4>
      </vt:variant>
    </vt:vector>
  </HeadingPairs>
  <TitlesOfParts>
    <vt:vector size="9" baseType="lpstr">
      <vt:lpstr>Arial</vt:lpstr>
      <vt:lpstr>Trebuchet MS</vt:lpstr>
      <vt:lpstr>Wingdings 3</vt:lpstr>
      <vt:lpstr>Fazetta</vt:lpstr>
      <vt:lpstr>FOCISTÁK </vt:lpstr>
      <vt:lpstr>A Projekt tartalma:</vt:lpstr>
      <vt:lpstr>Legtöbb gólt szerző játékos neve </vt:lpstr>
      <vt:lpstr>10 legjobb csapat</vt:lpstr>
      <vt:lpstr>Bitte Danke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FOCISTÁK</dc:title>
  <dc:creator>tanulo</dc:creator>
  <cp:lastModifiedBy>tanulo</cp:lastModifiedBy>
  <cp:revision>5</cp:revision>
  <dcterms:created xsi:type="dcterms:W3CDTF">2023-04-27T11:29:39Z</dcterms:created>
  <dcterms:modified xsi:type="dcterms:W3CDTF">2023-05-04T11:42:31Z</dcterms:modified>
</cp:coreProperties>
</file>